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Brygada 1918 Semi Bold"/>
      <p:regular r:id="rId21"/>
    </p:embeddedFont>
    <p:embeddedFont>
      <p:font typeface="Brygada 1918 Semi Bold"/>
      <p:regular r:id="rId22"/>
    </p:embeddedFont>
    <p:embeddedFont>
      <p:font typeface="Brygada 1918 Semi Bold"/>
      <p:regular r:id="rId23"/>
    </p:embeddedFont>
    <p:embeddedFont>
      <p:font typeface="Brygada 1918 Semi Bold"/>
      <p:regular r:id="rId24"/>
    </p:embeddedFont>
    <p:embeddedFont>
      <p:font typeface="Brygada 1918"/>
      <p:regular r:id="rId25"/>
    </p:embeddedFont>
    <p:embeddedFont>
      <p:font typeface="Brygada 1918"/>
      <p:regular r:id="rId26"/>
    </p:embeddedFont>
    <p:embeddedFont>
      <p:font typeface="Brygada 1918"/>
      <p:regular r:id="rId27"/>
    </p:embeddedFont>
    <p:embeddedFont>
      <p:font typeface="Brygada 1918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hyperlink" Target="https://cloud.google.com/architecture" TargetMode="External"/><Relationship Id="rId2" Type="http://schemas.openxmlformats.org/officeDocument/2006/relationships/hyperlink" Target="https://www.infoq.com/articles/google-docs-architecture/" TargetMode="External"/><Relationship Id="rId3" Type="http://schemas.openxmlformats.org/officeDocument/2006/relationships/hyperlink" Target="https://en.wikipedia.org/wiki/Google_Docs" TargetMode="External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69152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Архітектура складної програмної системи: Google Docs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4924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Практичне заняття №2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Виконав(ла): Сахань Д. О.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Група: ПЗПІ-22-7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758309"/>
            <a:ext cx="229802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1169" y="805101"/>
            <a:ext cx="7363182" cy="60905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620262" y="758309"/>
            <a:ext cx="229802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7234" y="7440930"/>
            <a:ext cx="5194459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endParaRPr lang="en-US" sz="4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Безпека та Доступ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2.0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OAuth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Доступ за токенами OAuth 2.0.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✓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Права Доступу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Контроль прав на читання/редагування.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🔒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Шифрування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Аудит логів, шифрування в Google Cloud.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💯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Перевірка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Всі операції проходять ретельну перевірку.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Масштабованість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Мільйони Сесій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079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Обробка мільйонів одночасних сесій.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58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CDN Кешування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2748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Використовується CDN для кешування.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58"/>
            </a:avLst>
          </a:prstGeom>
          <a:solidFill>
            <a:srgbClr val="83792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4411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Горизонтальне Масштабування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9352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Автоматичне горизонтальне масштабування.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7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Висновки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669"/>
            <a:ext cx="7556421" cy="4068128"/>
          </a:xfrm>
          <a:prstGeom prst="roundRect">
            <a:avLst>
              <a:gd name="adj" fmla="val 83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12228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2659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Мікросервіси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26599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Розподілена, гнучка архітектура.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13551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2792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Синхронізація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27921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Реальний час, Operational Transformation.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148733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2924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Хмарна Інфраструктура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29244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Google Cloud Platform забезпечує надійність.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161955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30566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Масштабованість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30566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Автоматичне масштабування для великих навантажень.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64379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Google Docs — приклад сучасної, хмарної, масштабованої архітектури. Його успіх базується на цих елементах.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079659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Список джерел: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93790" y="2511504"/>
            <a:ext cx="6407944" cy="1322189"/>
          </a:xfrm>
          <a:prstGeom prst="roundRect">
            <a:avLst>
              <a:gd name="adj" fmla="val 257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45938"/>
            <a:ext cx="45256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Google Cloud Architecture Center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3635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https://cloud.google.com/architecture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511504"/>
            <a:ext cx="6408063" cy="1322189"/>
          </a:xfrm>
          <a:prstGeom prst="roundRect">
            <a:avLst>
              <a:gd name="adj" fmla="val 257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2745938"/>
            <a:ext cx="5198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Google Docs Engineering -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Google Blog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93790" y="4060508"/>
            <a:ext cx="6407944" cy="1685092"/>
          </a:xfrm>
          <a:prstGeom prst="roundRect">
            <a:avLst>
              <a:gd name="adj" fmla="val 2019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94942"/>
            <a:ext cx="4399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InfoQ - Google Docs Architecture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28224" y="478536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https://www.infoq.com/articles/google-docs-architecture/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4060508"/>
            <a:ext cx="6408063" cy="1685092"/>
          </a:xfrm>
          <a:prstGeom prst="roundRect">
            <a:avLst>
              <a:gd name="adj" fmla="val 20191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62982" y="4294942"/>
            <a:ext cx="324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Wikipedia - Google Docs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62982" y="47853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https://en.wikipedia.org/wiki/Google_Docs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972413"/>
            <a:ext cx="6407944" cy="1177528"/>
          </a:xfrm>
          <a:prstGeom prst="roundRect">
            <a:avLst>
              <a:gd name="adj" fmla="val 2889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28224" y="6206847"/>
            <a:ext cx="59390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Operational Transformation Explained -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research.google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428548" y="5972413"/>
            <a:ext cx="6408063" cy="1177528"/>
          </a:xfrm>
          <a:prstGeom prst="roundRect">
            <a:avLst>
              <a:gd name="adj" fmla="val 2889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62982" y="6206847"/>
            <a:ext cx="5511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Архітектура хмарних сервісів, Coursera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Внутрішня Архітектура Google Docs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Google Docs — це передова хмарна система. Вона забезпечує спільну роботу. Це поєднує інфраструктуру та вебтехнології.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Мета Доповіді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8801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866668"/>
            <a:ext cx="3388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Архітектура Google Docs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3570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Ознайомити з внутрішньою архітектурою системи.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251484"/>
            <a:ext cx="3587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Компоненти та Взаємодія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Розглянути ключові компоненти, їх взаємодію та технології.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636300"/>
            <a:ext cx="2970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Переваги та Виклики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1267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Визначити переваги й виклики реалізації схожих систем.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754"/>
            <a:ext cx="5969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Загальна Архітектура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5509"/>
            <a:ext cx="31477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Мікросервісна Модель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66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Google Docs побудовано на мікросервісній архітектурі.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136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Клієнт (браузер/мобільний застосунок)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558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Frontend-сервери (React + Typescript)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980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Backend-сервіси (Go, C++, Java)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402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Сервіси збереження (Google Drive, Cloud Storage)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193846"/>
            <a:ext cx="6244709" cy="427267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3790" y="69768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Комунікація відбувається через RPC, використовуючи gRPC та Protocol Buffers.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1383"/>
            <a:ext cx="6324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Фронтенд-Архітектура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03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724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На React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215402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Реалізована на React, оптимізована рендеринг-логіка.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4528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Багатомовність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77035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Підтримує багатомовність, теми, офлайн-доступ.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0023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834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Virtual DOM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32531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Застосовує Virtual DOM, WebSockets, service workers.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185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Серверна Архітектура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Обробка Логіки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Обробка змін, доступу та історії документа.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Масштабування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Сервіси масштабуються автоматично (Google Borg).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Розподіл Запитів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Load balancer розподіляє запити між серверами.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59493" y="5314117"/>
            <a:ext cx="3032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Резервне Збереження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Використовується Google Cloud Spanner.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175"/>
            <a:ext cx="18938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2196" y="1258253"/>
            <a:ext cx="6181011" cy="46640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957804" y="1207175"/>
            <a:ext cx="18938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517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879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Система Збереження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894886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667595"/>
            <a:ext cx="2950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Структуровані Блоки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158014"/>
            <a:ext cx="55659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Google Docs зберігає дані у структурованих блоках.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58"/>
            </a:avLst>
          </a:prstGeom>
          <a:solidFill>
            <a:srgbClr val="626C3B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315182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Версійність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578310"/>
            <a:ext cx="53054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Версійність та журнал змін зберігаються у логах.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58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76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508188"/>
            <a:ext cx="3307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Одночасне Редагування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Застосовується Operational Transformation (OT) або CRDT.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Синхронізація в Реальному Часі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179088"/>
            <a:ext cx="2920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WebSocket З'єднання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66950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Кожен користувач підключається через WebSocket.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Передача Дельт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0303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Зміни передаються у вигляді дельт (diffs).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900857"/>
            <a:ext cx="3265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Узгодження Конфліктів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3912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Сервер узгоджує конфлікти та трансформує операції.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2025-06-16T09:19:13Z</dcterms:created>
  <dcterms:modified xsi:type="dcterms:W3CDTF">2025-06-16T09:19:13Z</dcterms:modified>
</cp:coreProperties>
</file>